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B863"/>
    <a:srgbClr val="B3ABD2"/>
    <a:srgbClr val="E66100"/>
    <a:srgbClr val="5E3C99"/>
    <a:srgbClr val="1E77B4"/>
    <a:srgbClr val="FF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94"/>
  </p:normalViewPr>
  <p:slideViewPr>
    <p:cSldViewPr snapToGrid="0">
      <p:cViewPr varScale="1">
        <p:scale>
          <a:sx n="121" d="100"/>
          <a:sy n="121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FB96E-AC30-6E4D-8FC1-08157B7BB763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634276-35A2-084C-B48A-DA971A77E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90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634276-35A2-084C-B48A-DA971A77E4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87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C4F50-3463-DFA8-38D8-8B0C89DD3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1E42C8-DECB-85C3-077A-423AC5530C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1A2585-9C32-339C-FC96-873249ED0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23E4A-6A76-33EE-DDD4-A048E1F3B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46C07-38B4-9319-AC61-14D8C9162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83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9B21C-B3BF-FF1C-7634-D0ED497B1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1F1408-D084-3A50-3BFB-9AF5A8F729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1A2C7-1A8B-356D-8253-95BE466D0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9BF69-BE1B-C4C1-E3A3-AC941E6A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61564-5612-7515-A05F-FBD3C9B66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487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46F584-6243-8E6C-B4FE-008D77614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4F5A8D-2AF9-FE96-2DD8-10D601D6A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1B223-A004-4D3C-635F-062D16342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7423C-DAF4-005A-D15D-4F991D3C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C3A54-8163-D9BF-6A72-FFAE38EB5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6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FCC81-2B4A-2F12-E923-9BBCB767B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F7501-F19C-1C1B-5054-CFC97E840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334F4-5B9D-AA94-D919-4A1B5D032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65659-80CB-57A4-194B-9E943BE72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BE3A9-6868-0EBC-91FC-C0E551AA9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04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D846E-F45C-A388-A0AC-D21659D61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CB77D-40D7-8C67-1EF2-E33C2801D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F3DBF-CB53-69B6-42D2-22185ED3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D6B7E-5175-14BB-A1BA-FD7AA9D04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4CFF5-9456-1505-A271-2C3D91AE5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78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D3091-3077-F697-25A4-B0F3DFD54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D0923-041A-65A1-0B11-60C2B88703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15772-CA06-FBAF-B50D-3ED15EF4F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3AADB-76E8-29CD-1EB3-E73282156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8826A-2615-F3E7-7D38-0E3DFDD41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608B1-879A-20BC-3A5D-8CAF7F382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59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9CD38-16E7-9633-06F0-6A8EBD71E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6E413-212B-673D-0B58-0C3581379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67C3C-3DC2-4E94-9DB5-36D7C6099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F9483E-1769-6CEA-5D1E-BE3F8A653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F21EA8-E29B-B709-3CBD-AB4B703AF5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356F65-1E60-B932-46B0-FAA9ADFF3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EF1940-6E2D-3890-4F06-6A4063498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0EE05F-F9B2-96D9-E9D9-32A1D5E2F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297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8FD6-576E-5FB3-6A65-BA6F8E874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0415DE-6566-FEA1-BFB9-9CA14C483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11FDB-EF94-F23E-726D-E18504450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8AD829-A29C-A15D-2641-F39FC61BC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1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6BD858-F309-8950-B732-38D8F89F1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85E37B-186C-46B2-AABB-2804B3AA5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B85A5D-CB62-0176-A05B-9676096D5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72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C716-FF97-B165-E414-C2134F135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1407A-ADD5-7BFC-B5B1-4511D8A9A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D702E6-AD92-B04B-DE2D-7AFD58B70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261832-15BE-863C-21A5-90DAAE73A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B0D208-E495-1D89-CD52-AF1A02EC3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4A3535-2ED4-A01D-A07B-45CACB72C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3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777D6-339F-ABE2-A367-ADD55F803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EB314B-B90D-7ACD-2A9A-41822EF597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244A58-550B-D03F-D178-4422A8006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981BC-87F2-28C0-9019-27F2BB6D3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D515DA-B07A-0D46-D3C5-7BBD5529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3907BF-AEA6-92C1-380C-60EE588EB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4D0796-B473-3237-6EFE-40F3610AA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AC214-A079-3DDB-B9D0-51DBFFA4B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75F25-B82C-9B2B-3526-B2716C2AC5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F07EC7-1F0E-664A-BB84-5B4326A6F9F2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AD8C4-DABD-250E-A1D3-9C1AE2F35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4C61D-2095-1327-7F54-C98DD280C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BA6355-ADCC-5E45-A2C5-13C4D9499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4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16566FA-9C32-D8D9-9AB1-E97C72F7EB63}"/>
              </a:ext>
            </a:extLst>
          </p:cNvPr>
          <p:cNvSpPr/>
          <p:nvPr/>
        </p:nvSpPr>
        <p:spPr>
          <a:xfrm>
            <a:off x="6858000" y="229270"/>
            <a:ext cx="1170878" cy="3886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496D9C-D77C-CA1B-975B-A1622D969DB4}"/>
              </a:ext>
            </a:extLst>
          </p:cNvPr>
          <p:cNvSpPr/>
          <p:nvPr/>
        </p:nvSpPr>
        <p:spPr>
          <a:xfrm>
            <a:off x="10407805" y="330870"/>
            <a:ext cx="1170878" cy="3886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F260493-A916-A1AB-A9B2-1734A0F34500}"/>
              </a:ext>
            </a:extLst>
          </p:cNvPr>
          <p:cNvSpPr/>
          <p:nvPr/>
        </p:nvSpPr>
        <p:spPr>
          <a:xfrm>
            <a:off x="6936411" y="128739"/>
            <a:ext cx="507028" cy="2021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182665-3E6A-0394-77F1-117A057B38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000" r="26254"/>
          <a:stretch/>
        </p:blipFill>
        <p:spPr>
          <a:xfrm>
            <a:off x="1173678" y="513049"/>
            <a:ext cx="3565833" cy="5486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51EB758-8B9D-B3D6-B1EE-0D8440BB4C2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7523" r="47178"/>
          <a:stretch/>
        </p:blipFill>
        <p:spPr>
          <a:xfrm>
            <a:off x="1568359" y="5984166"/>
            <a:ext cx="2898054" cy="6165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E342049-E7BF-68C7-FB10-710A44AE353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000"/>
          <a:stretch/>
        </p:blipFill>
        <p:spPr>
          <a:xfrm>
            <a:off x="4800142" y="513049"/>
            <a:ext cx="5486401" cy="548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016BFE-757C-14D6-1C48-8B889FD59B6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1738" t="74049"/>
          <a:stretch/>
        </p:blipFill>
        <p:spPr>
          <a:xfrm>
            <a:off x="5283659" y="5887962"/>
            <a:ext cx="2647835" cy="7118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376F39-192E-39A1-7900-7CD73E07E216}"/>
              </a:ext>
            </a:extLst>
          </p:cNvPr>
          <p:cNvSpPr txBox="1"/>
          <p:nvPr/>
        </p:nvSpPr>
        <p:spPr>
          <a:xfrm>
            <a:off x="1824822" y="126224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(A) GMSL3.5 at 2025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728190-19E8-01B1-0472-5A6024B6A760}"/>
              </a:ext>
            </a:extLst>
          </p:cNvPr>
          <p:cNvSpPr txBox="1"/>
          <p:nvPr/>
        </p:nvSpPr>
        <p:spPr>
          <a:xfrm>
            <a:off x="5440787" y="126224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(B) GMSL3.5 at 2300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5B58DA-9824-7B58-E546-C03133D18FCD}"/>
              </a:ext>
            </a:extLst>
          </p:cNvPr>
          <p:cNvSpPr txBox="1"/>
          <p:nvPr/>
        </p:nvSpPr>
        <p:spPr>
          <a:xfrm rot="16200000">
            <a:off x="669494" y="1317299"/>
            <a:ext cx="1031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(</a:t>
            </a:r>
            <a:r>
              <a:rPr lang="en-US" sz="1400" dirty="0" err="1">
                <a:latin typeface="Helvetica" pitchFamily="2" charset="0"/>
              </a:rPr>
              <a:t>i</a:t>
            </a:r>
            <a:r>
              <a:rPr lang="en-US" sz="1400" dirty="0">
                <a:latin typeface="Helvetica" pitchFamily="2" charset="0"/>
              </a:rPr>
              <a:t>) 3T − 3D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45FF82-6404-5557-9167-528FECA9B2DE}"/>
              </a:ext>
            </a:extLst>
          </p:cNvPr>
          <p:cNvSpPr txBox="1"/>
          <p:nvPr/>
        </p:nvSpPr>
        <p:spPr>
          <a:xfrm rot="16200000">
            <a:off x="637467" y="3103252"/>
            <a:ext cx="10951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(ii) 3D − 1D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5B9CAD-B4C6-41B9-08C1-C922FB7F996E}"/>
              </a:ext>
            </a:extLst>
          </p:cNvPr>
          <p:cNvSpPr txBox="1"/>
          <p:nvPr/>
        </p:nvSpPr>
        <p:spPr>
          <a:xfrm rot="16200000">
            <a:off x="629890" y="4898136"/>
            <a:ext cx="11112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(iii</a:t>
            </a:r>
            <a:r>
              <a:rPr lang="en-US" sz="1400">
                <a:latin typeface="Helvetica" pitchFamily="2" charset="0"/>
              </a:rPr>
              <a:t>) 3T </a:t>
            </a:r>
            <a:r>
              <a:rPr lang="en-US" sz="1400" dirty="0">
                <a:latin typeface="Helvetica" pitchFamily="2" charset="0"/>
              </a:rPr>
              <a:t>− 1D</a:t>
            </a:r>
          </a:p>
        </p:txBody>
      </p:sp>
    </p:spTree>
    <p:extLst>
      <p:ext uri="{BB962C8B-B14F-4D97-AF65-F5344CB8AC3E}">
        <p14:creationId xmlns:p14="http://schemas.microsoft.com/office/powerpoint/2010/main" val="3238582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4373</TotalTime>
  <Words>31</Words>
  <Application>Microsoft Macintosh PowerPoint</Application>
  <PresentationFormat>Widescreen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Lau, Harriet</dc:creator>
  <cp:lastModifiedBy>Lau, Harriet</cp:lastModifiedBy>
  <cp:revision>20</cp:revision>
  <dcterms:created xsi:type="dcterms:W3CDTF">2025-09-11T13:11:44Z</dcterms:created>
  <dcterms:modified xsi:type="dcterms:W3CDTF">2025-11-24T21:20:20Z</dcterms:modified>
</cp:coreProperties>
</file>

<file path=docProps/thumbnail.jpeg>
</file>